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6" r:id="rId4"/>
    <p:sldId id="268" r:id="rId5"/>
    <p:sldId id="267" r:id="rId6"/>
    <p:sldId id="274" r:id="rId7"/>
    <p:sldId id="265" r:id="rId8"/>
    <p:sldId id="270" r:id="rId9"/>
    <p:sldId id="271" r:id="rId10"/>
    <p:sldId id="275" r:id="rId11"/>
    <p:sldId id="257" r:id="rId12"/>
    <p:sldId id="258" r:id="rId13"/>
    <p:sldId id="259" r:id="rId14"/>
    <p:sldId id="261" r:id="rId15"/>
    <p:sldId id="260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37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oxford.ru/wiki/himiya/raschety-po-termohimicheskim-uravneniyam" TargetMode="External"/><Relationship Id="rId4" Type="http://schemas.openxmlformats.org/officeDocument/2006/relationships/hyperlink" Target="https://chemege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70;&#1083;&#1080;&#1103;\Desktop\&#1091;&#1095;&#1080;&#1090;&#1077;&#1083;&#1100;%20&#1075;&#1086;&#1076;&#1072;\&#1054;&#1090;&#1082;&#1088;&#1099;&#1090;&#1099;&#1081;%20&#1091;&#1088;&#1086;&#1082;\&#1084;&#1086;&#1083;&#1085;&#1080;&#1103;.wmv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лия\Downloads\1611409171_5-p-sinii-s-belim-fon-dlya-prezentats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Юлия\Downloads\b2bebad419ef97065e0cd906fae6a9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2987823" cy="1441137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63888" y="476672"/>
            <a:ext cx="52226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«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Большеталдинская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СОШ»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613" y="2967335"/>
            <a:ext cx="8772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Илясова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Юлия Сергеевна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723" y="4365104"/>
            <a:ext cx="68469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 химии, биологии, географии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лия\Downloads\1611409171_5-p-sinii-s-belim-fon-dlya-prezentats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Юлия\Downloads\b2bebad419ef97065e0cd906fae6a9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2987823" cy="1441137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63888" y="476672"/>
            <a:ext cx="52226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«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Большеталдинская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СОШ»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772816"/>
            <a:ext cx="8408193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Проверим, полученные знания: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ownloads\1655266897_news_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ия\Downloads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ия\Downloads\autumn-sun-gilds-foli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Юлия\Downloads\1612622246_154-p-fon-listva-zelenaya-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4725144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лия\Downloads\пламенистая-печь-с-углем-и-горячими-частями-металла-для-дальнейшей-125728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</p:spPr>
      </p:pic>
      <p:pic>
        <p:nvPicPr>
          <p:cNvPr id="5123" name="Picture 3" descr="C:\Users\Юлия\Downloads\spichka-svecha-vspy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ownloads\depositphotos_85150760-stock-photo-happy-kids-eating-piz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лия\Downloads\1611409171_5-p-sinii-s-belim-fon-dlya-prezentats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Юлия\Downloads\b2bebad419ef97065e0cd906fae6a9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2987823" cy="1441137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63888" y="476672"/>
            <a:ext cx="52226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«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Большеталдинская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СОШ»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5712" y="1340768"/>
            <a:ext cx="703397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любознательных: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2708920"/>
            <a:ext cx="64807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CHEMEGE.RUM</a:t>
            </a:r>
            <a:r>
              <a:rPr lang="ru-RU" sz="32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EGE.RU</a:t>
            </a:r>
            <a:endParaRPr lang="ru-RU" sz="32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Онлайн</a:t>
            </a:r>
            <a:r>
              <a:rPr lang="ru-RU" sz="32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школа </a:t>
            </a:r>
            <a:r>
              <a:rPr lang="ru-RU" sz="3200" b="1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Skysmart</a:t>
            </a:r>
            <a:r>
              <a:rPr lang="ru-RU" sz="32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https://skysmart.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ru</a:t>
            </a: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онлайн-школа</a:t>
            </a:r>
            <a:r>
              <a:rPr lang="ru-RU" sz="32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Фоксфорд</a:t>
            </a: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https://</a:t>
            </a:r>
            <a:r>
              <a:rPr lang="ru-RU" sz="40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foxford.ru</a:t>
            </a:r>
            <a:endParaRPr lang="ru-RU" sz="4400" dirty="0" smtClean="0">
              <a:latin typeface="Arial" pitchFamily="34" charset="0"/>
              <a:ea typeface="Times New Roman" pitchFamily="18" charset="0"/>
              <a:cs typeface="Arial" pitchFamily="34" charset="0"/>
              <a:hlinkClick r:id="rId4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Юлия\Downloads\1652215430_65-kartinkin-net-p-kartinki-svyazannie-s-khimiei-67.jpg"/>
          <p:cNvPicPr>
            <a:picLocks noChangeAspect="1" noChangeArrowheads="1"/>
          </p:cNvPicPr>
          <p:nvPr/>
        </p:nvPicPr>
        <p:blipFill>
          <a:blip r:embed="rId2" cstate="print"/>
          <a:srcRect l="15961" r="26957" b="62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628800"/>
            <a:ext cx="8820472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Реакции, </a:t>
            </a:r>
          </a:p>
          <a:p>
            <a:pPr algn="ctr"/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протекающие с </a:t>
            </a:r>
          </a:p>
          <a:p>
            <a:pPr algn="ctr"/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охлаждением и </a:t>
            </a:r>
          </a:p>
          <a:p>
            <a:pPr algn="ctr"/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выделением тепла.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Юлия\Downloads\fullsize.jpg"/>
          <p:cNvPicPr>
            <a:picLocks noChangeAspect="1" noChangeArrowheads="1"/>
          </p:cNvPicPr>
          <p:nvPr/>
        </p:nvPicPr>
        <p:blipFill>
          <a:blip r:embed="rId2" cstate="print"/>
          <a:srcRect t="9800" b="13201"/>
          <a:stretch>
            <a:fillRect/>
          </a:stretch>
        </p:blipFill>
        <p:spPr bwMode="auto">
          <a:xfrm>
            <a:off x="-1" y="0"/>
            <a:ext cx="9144001" cy="3960440"/>
          </a:xfrm>
          <a:prstGeom prst="rect">
            <a:avLst/>
          </a:prstGeom>
          <a:noFill/>
        </p:spPr>
      </p:pic>
      <p:pic>
        <p:nvPicPr>
          <p:cNvPr id="22531" name="Picture 3" descr="C:\Users\Юлия\Downloads\455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9144000" cy="3573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лия\Downloads\1611409171_5-p-sinii-s-belim-fon-dlya-prezentats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C:\Users\Юлия\Downloads\656998_jidkost_voda_kapli_makro_2048x1509_www.Gde-Fon.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628800"/>
            <a:ext cx="4495155" cy="3312368"/>
          </a:xfrm>
          <a:prstGeom prst="rect">
            <a:avLst/>
          </a:prstGeom>
          <a:noFill/>
        </p:spPr>
      </p:pic>
      <p:pic>
        <p:nvPicPr>
          <p:cNvPr id="23555" name="Picture 3" descr="C:\Users\Юлия\Downloads\3443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212976"/>
            <a:ext cx="3635895" cy="3776151"/>
          </a:xfrm>
          <a:prstGeom prst="rect">
            <a:avLst/>
          </a:prstGeom>
          <a:noFill/>
        </p:spPr>
      </p:pic>
      <p:pic>
        <p:nvPicPr>
          <p:cNvPr id="23556" name="Picture 4" descr="C:\Users\Юлия\Downloads\1645924668_6-vsegda-pomnim-com-p-kuchevie-oblaka-foto-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1925" y="0"/>
            <a:ext cx="3902075" cy="2600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лия\Downloads\1611409171_5-p-sinii-s-belim-fon-dlya-prezentatsii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молни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лия\Downloads\1611409171_5-p-sinii-s-belim-fon-dlya-prezentats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Юлия\Downloads\b2bebad419ef97065e0cd906fae6a9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2987823" cy="1441137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63888" y="476672"/>
            <a:ext cx="52226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«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Большеталдинская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СОШ»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67544" y="1556792"/>
          <a:ext cx="8352929" cy="4732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3240360"/>
                <a:gridCol w="2952329"/>
              </a:tblGrid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Физическое </a:t>
                      </a:r>
                    </a:p>
                    <a:p>
                      <a:pPr algn="ctr"/>
                      <a:r>
                        <a:rPr lang="ru-RU" sz="2800" dirty="0" smtClean="0"/>
                        <a:t>явление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Химическое </a:t>
                      </a:r>
                    </a:p>
                    <a:p>
                      <a:pPr algn="ctr"/>
                      <a:r>
                        <a:rPr lang="ru-RU" sz="2800" dirty="0" smtClean="0"/>
                        <a:t>явление</a:t>
                      </a:r>
                      <a:endParaRPr lang="ru-RU" sz="2800" dirty="0"/>
                    </a:p>
                  </a:txBody>
                  <a:tcPr/>
                </a:tc>
              </a:tr>
              <a:tr h="37874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Picture 14" descr="1661306625_1-klubmama-ru-p-raspechatat-termometr-dlya-podelki-fot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92896"/>
            <a:ext cx="1800200" cy="360040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3059832" y="2636912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131840" y="4077072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131840" y="5301208"/>
            <a:ext cx="20882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203848" y="263691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газ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3848" y="422108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жидкость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31840" y="530120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Твердое вещество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6156176" y="2636912"/>
            <a:ext cx="1008112" cy="936104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7380312" y="2636912"/>
            <a:ext cx="639688" cy="64807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7956376" y="2636912"/>
            <a:ext cx="639688" cy="64807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6876256" y="3645024"/>
            <a:ext cx="1008112" cy="936104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7668344" y="3861048"/>
            <a:ext cx="639688" cy="64807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Блок-схема: узел 36"/>
          <p:cNvSpPr/>
          <p:nvPr/>
        </p:nvSpPr>
        <p:spPr>
          <a:xfrm>
            <a:off x="6372200" y="3933056"/>
            <a:ext cx="639688" cy="64807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6948264" y="3429000"/>
            <a:ext cx="216024" cy="288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7596336" y="3140968"/>
            <a:ext cx="288032" cy="5040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156176" y="5085184"/>
            <a:ext cx="2448272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Образуются новые вещества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лия\Downloads\1611409171_5-p-sinii-s-belim-fon-dlya-prezentats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Юлия\Downloads\b2bebad419ef97065e0cd906fae6a9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2987823" cy="1441137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63888" y="476672"/>
            <a:ext cx="52226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«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Большеталдинская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СОШ»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5807" y="1628800"/>
            <a:ext cx="7868641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Термохия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–раздел химии, изучающий тепловой эффект реакции.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221088"/>
            <a:ext cx="840819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Тепловой эффект- количество тепла, поглощенного или выделившегося во время реакции.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лия\Downloads\1611409171_5-p-sinii-s-belim-fon-dlya-prezentats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</p:spPr>
      </p:pic>
      <p:pic>
        <p:nvPicPr>
          <p:cNvPr id="7171" name="Picture 3" descr="C:\Users\Юлия\Downloads\b2bebad419ef97065e0cd906fae6a9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2987823" cy="1441137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63888" y="476672"/>
            <a:ext cx="52226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«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Большеталдинская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СОШ»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484784"/>
            <a:ext cx="473578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Химические реакции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a702fd05594a0b191dc0640bf1bac7ee.png"/>
          <p:cNvPicPr>
            <a:picLocks noChangeAspect="1"/>
          </p:cNvPicPr>
          <p:nvPr/>
        </p:nvPicPr>
        <p:blipFill>
          <a:blip r:embed="rId4" cstate="print"/>
          <a:srcRect l="27788" t="12583" r="26599" b="9821"/>
          <a:stretch>
            <a:fillRect/>
          </a:stretch>
        </p:blipFill>
        <p:spPr>
          <a:xfrm>
            <a:off x="1187624" y="3140968"/>
            <a:ext cx="2088232" cy="2736304"/>
          </a:xfrm>
          <a:prstGeom prst="rect">
            <a:avLst/>
          </a:prstGeom>
        </p:spPr>
      </p:pic>
      <p:pic>
        <p:nvPicPr>
          <p:cNvPr id="8" name="Рисунок 7" descr="a702fd05594a0b191dc0640bf1bac7ee.png"/>
          <p:cNvPicPr>
            <a:picLocks noChangeAspect="1"/>
          </p:cNvPicPr>
          <p:nvPr/>
        </p:nvPicPr>
        <p:blipFill>
          <a:blip r:embed="rId4" cstate="print"/>
          <a:srcRect l="27788" t="12583" r="26599" b="9821"/>
          <a:stretch>
            <a:fillRect/>
          </a:stretch>
        </p:blipFill>
        <p:spPr>
          <a:xfrm>
            <a:off x="5364088" y="3140968"/>
            <a:ext cx="2088232" cy="2664296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179512" y="4509120"/>
            <a:ext cx="1512168" cy="10081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876256" y="4509120"/>
            <a:ext cx="1440160" cy="10081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2492896"/>
            <a:ext cx="294394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эндотермическая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2492896"/>
            <a:ext cx="30243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экзотермическая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6021288"/>
            <a:ext cx="12877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+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Q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6021288"/>
            <a:ext cx="12877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195736" y="2132856"/>
            <a:ext cx="288032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940152" y="2132856"/>
            <a:ext cx="288032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лия\Downloads\1611409171_5-p-sinii-s-belim-fon-dlya-prezentats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Юлия\Downloads\b2bebad419ef97065e0cd906fae6a9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2987823" cy="1441137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63888" y="476672"/>
            <a:ext cx="52226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«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Большеталдинская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СОШ»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772816"/>
            <a:ext cx="8408193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ПРАКТИЧЕСКАЯ РАБОТА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77072"/>
            <a:ext cx="8408193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Ознакомьтесь с техникой безопасности при выполнении практической работы!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128</Words>
  <Application>Microsoft Office PowerPoint</Application>
  <PresentationFormat>Экран (4:3)</PresentationFormat>
  <Paragraphs>37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ЮН</cp:lastModifiedBy>
  <cp:revision>11</cp:revision>
  <dcterms:created xsi:type="dcterms:W3CDTF">2022-11-25T22:51:47Z</dcterms:created>
  <dcterms:modified xsi:type="dcterms:W3CDTF">2022-12-01T22:31:10Z</dcterms:modified>
</cp:coreProperties>
</file>